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43891200" cy="32918400"/>
  <p:notesSz cx="6858000" cy="9144000"/>
  <p:defaultTextStyle>
    <a:defPPr>
      <a:defRPr lang="en-US"/>
    </a:defPPr>
    <a:lvl1pPr marL="0" algn="l" defTabSz="219456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1pPr>
    <a:lvl2pPr marL="2194560" algn="l" defTabSz="219456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2pPr>
    <a:lvl3pPr marL="4389120" algn="l" defTabSz="219456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3pPr>
    <a:lvl4pPr marL="6583680" algn="l" defTabSz="219456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4pPr>
    <a:lvl5pPr marL="8778240" algn="l" defTabSz="219456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5pPr>
    <a:lvl6pPr marL="10972800" algn="l" defTabSz="219456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6pPr>
    <a:lvl7pPr marL="13167360" algn="l" defTabSz="219456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7pPr>
    <a:lvl8pPr marL="15361920" algn="l" defTabSz="219456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8pPr>
    <a:lvl9pPr marL="17556480" algn="l" defTabSz="219456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368">
          <p15:clr>
            <a:srgbClr val="A4A3A4"/>
          </p15:clr>
        </p15:guide>
        <p15:guide id="2" pos="1382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clrMru>
    <a:srgbClr val="3599DB"/>
    <a:srgbClr val="D95050"/>
    <a:srgbClr val="00BA00"/>
    <a:srgbClr val="3BA4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5620"/>
    <p:restoredTop sz="94694"/>
  </p:normalViewPr>
  <p:slideViewPr>
    <p:cSldViewPr snapToGrid="0" snapToObjects="1">
      <p:cViewPr varScale="1">
        <p:scale>
          <a:sx n="25" d="100"/>
          <a:sy n="25" d="100"/>
        </p:scale>
        <p:origin x="2920" y="192"/>
      </p:cViewPr>
      <p:guideLst>
        <p:guide orient="horz" pos="10368"/>
        <p:guide pos="13824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91840" y="10226042"/>
            <a:ext cx="37307520" cy="705612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583680" y="18653760"/>
            <a:ext cx="30723840" cy="84124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1945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3891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5836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778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972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31673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53619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7556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C9624-8537-344B-A181-774C3CF89A66}" type="datetimeFigureOut">
              <a:rPr lang="en-US" smtClean="0"/>
              <a:pPr/>
              <a:t>8/19/24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12122-570C-394B-A3C0-8A0DA37D738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C9624-8537-344B-A181-774C3CF89A66}" type="datetimeFigureOut">
              <a:rPr lang="en-US" smtClean="0"/>
              <a:pPr/>
              <a:t>8/19/24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12122-570C-394B-A3C0-8A0DA37D738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2742905" y="6324600"/>
            <a:ext cx="47404018" cy="13482066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0843" y="6324600"/>
            <a:ext cx="141480542" cy="13482066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C9624-8537-344B-A181-774C3CF89A66}" type="datetimeFigureOut">
              <a:rPr lang="en-US" smtClean="0"/>
              <a:pPr/>
              <a:t>8/19/24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12122-570C-394B-A3C0-8A0DA37D738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C9624-8537-344B-A181-774C3CF89A66}" type="datetimeFigureOut">
              <a:rPr lang="en-US" smtClean="0"/>
              <a:pPr/>
              <a:t>8/19/24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12122-570C-394B-A3C0-8A0DA37D738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67102" y="21153122"/>
            <a:ext cx="37307520" cy="6537960"/>
          </a:xfrm>
        </p:spPr>
        <p:txBody>
          <a:bodyPr anchor="t"/>
          <a:lstStyle>
            <a:lvl1pPr algn="l">
              <a:defRPr sz="192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67102" y="13952225"/>
            <a:ext cx="37307520" cy="7200898"/>
          </a:xfrm>
        </p:spPr>
        <p:txBody>
          <a:bodyPr anchor="b"/>
          <a:lstStyle>
            <a:lvl1pPr marL="0" indent="0">
              <a:buNone/>
              <a:defRPr sz="9600">
                <a:solidFill>
                  <a:schemeClr val="tx1">
                    <a:tint val="75000"/>
                  </a:schemeClr>
                </a:solidFill>
              </a:defRPr>
            </a:lvl1pPr>
            <a:lvl2pPr marL="2194560" indent="0">
              <a:buNone/>
              <a:defRPr sz="8600">
                <a:solidFill>
                  <a:schemeClr val="tx1">
                    <a:tint val="75000"/>
                  </a:schemeClr>
                </a:solidFill>
              </a:defRPr>
            </a:lvl2pPr>
            <a:lvl3pPr marL="4389120" indent="0">
              <a:buNone/>
              <a:defRPr sz="7700">
                <a:solidFill>
                  <a:schemeClr val="tx1">
                    <a:tint val="75000"/>
                  </a:schemeClr>
                </a:solidFill>
              </a:defRPr>
            </a:lvl3pPr>
            <a:lvl4pPr marL="658368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4pPr>
            <a:lvl5pPr marL="877824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5pPr>
            <a:lvl6pPr marL="1097280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6pPr>
            <a:lvl7pPr marL="1316736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7pPr>
            <a:lvl8pPr marL="1536192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8pPr>
            <a:lvl9pPr marL="1755648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C9624-8537-344B-A181-774C3CF89A66}" type="datetimeFigureOut">
              <a:rPr lang="en-US" smtClean="0"/>
              <a:pPr/>
              <a:t>8/19/24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12122-570C-394B-A3C0-8A0DA37D738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530842" y="36865560"/>
            <a:ext cx="94442280" cy="104279702"/>
          </a:xfrm>
        </p:spPr>
        <p:txBody>
          <a:bodyPr/>
          <a:lstStyle>
            <a:lvl1pPr>
              <a:defRPr sz="13400"/>
            </a:lvl1pPr>
            <a:lvl2pPr>
              <a:defRPr sz="11500"/>
            </a:lvl2pPr>
            <a:lvl3pPr>
              <a:defRPr sz="9600"/>
            </a:lvl3pPr>
            <a:lvl4pPr>
              <a:defRPr sz="8600"/>
            </a:lvl4pPr>
            <a:lvl5pPr>
              <a:defRPr sz="8600"/>
            </a:lvl5pPr>
            <a:lvl6pPr>
              <a:defRPr sz="8600"/>
            </a:lvl6pPr>
            <a:lvl7pPr>
              <a:defRPr sz="8600"/>
            </a:lvl7pPr>
            <a:lvl8pPr>
              <a:defRPr sz="8600"/>
            </a:lvl8pPr>
            <a:lvl9pPr>
              <a:defRPr sz="8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5704642" y="36865560"/>
            <a:ext cx="94442280" cy="104279702"/>
          </a:xfrm>
        </p:spPr>
        <p:txBody>
          <a:bodyPr/>
          <a:lstStyle>
            <a:lvl1pPr>
              <a:defRPr sz="13400"/>
            </a:lvl1pPr>
            <a:lvl2pPr>
              <a:defRPr sz="11500"/>
            </a:lvl2pPr>
            <a:lvl3pPr>
              <a:defRPr sz="9600"/>
            </a:lvl3pPr>
            <a:lvl4pPr>
              <a:defRPr sz="8600"/>
            </a:lvl4pPr>
            <a:lvl5pPr>
              <a:defRPr sz="8600"/>
            </a:lvl5pPr>
            <a:lvl6pPr>
              <a:defRPr sz="8600"/>
            </a:lvl6pPr>
            <a:lvl7pPr>
              <a:defRPr sz="8600"/>
            </a:lvl7pPr>
            <a:lvl8pPr>
              <a:defRPr sz="8600"/>
            </a:lvl8pPr>
            <a:lvl9pPr>
              <a:defRPr sz="8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C9624-8537-344B-A181-774C3CF89A66}" type="datetimeFigureOut">
              <a:rPr lang="en-US" smtClean="0"/>
              <a:pPr/>
              <a:t>8/19/24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12122-570C-394B-A3C0-8A0DA37D738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0" y="1318262"/>
            <a:ext cx="39502080" cy="54864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94560" y="7368542"/>
            <a:ext cx="19392902" cy="3070858"/>
          </a:xfrm>
        </p:spPr>
        <p:txBody>
          <a:bodyPr anchor="b"/>
          <a:lstStyle>
            <a:lvl1pPr marL="0" indent="0">
              <a:buNone/>
              <a:defRPr sz="11500" b="1"/>
            </a:lvl1pPr>
            <a:lvl2pPr marL="2194560" indent="0">
              <a:buNone/>
              <a:defRPr sz="9600" b="1"/>
            </a:lvl2pPr>
            <a:lvl3pPr marL="4389120" indent="0">
              <a:buNone/>
              <a:defRPr sz="8600" b="1"/>
            </a:lvl3pPr>
            <a:lvl4pPr marL="6583680" indent="0">
              <a:buNone/>
              <a:defRPr sz="7700" b="1"/>
            </a:lvl4pPr>
            <a:lvl5pPr marL="8778240" indent="0">
              <a:buNone/>
              <a:defRPr sz="7700" b="1"/>
            </a:lvl5pPr>
            <a:lvl6pPr marL="10972800" indent="0">
              <a:buNone/>
              <a:defRPr sz="7700" b="1"/>
            </a:lvl6pPr>
            <a:lvl7pPr marL="13167360" indent="0">
              <a:buNone/>
              <a:defRPr sz="7700" b="1"/>
            </a:lvl7pPr>
            <a:lvl8pPr marL="15361920" indent="0">
              <a:buNone/>
              <a:defRPr sz="7700" b="1"/>
            </a:lvl8pPr>
            <a:lvl9pPr marL="17556480" indent="0">
              <a:buNone/>
              <a:defRPr sz="77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94560" y="10439400"/>
            <a:ext cx="19392902" cy="18966182"/>
          </a:xfrm>
        </p:spPr>
        <p:txBody>
          <a:bodyPr/>
          <a:lstStyle>
            <a:lvl1pPr>
              <a:defRPr sz="11500"/>
            </a:lvl1pPr>
            <a:lvl2pPr>
              <a:defRPr sz="9600"/>
            </a:lvl2pPr>
            <a:lvl3pPr>
              <a:defRPr sz="8600"/>
            </a:lvl3pPr>
            <a:lvl4pPr>
              <a:defRPr sz="7700"/>
            </a:lvl4pPr>
            <a:lvl5pPr>
              <a:defRPr sz="7700"/>
            </a:lvl5pPr>
            <a:lvl6pPr>
              <a:defRPr sz="7700"/>
            </a:lvl6pPr>
            <a:lvl7pPr>
              <a:defRPr sz="7700"/>
            </a:lvl7pPr>
            <a:lvl8pPr>
              <a:defRPr sz="7700"/>
            </a:lvl8pPr>
            <a:lvl9pPr>
              <a:defRPr sz="7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2296122" y="7368542"/>
            <a:ext cx="19400520" cy="3070858"/>
          </a:xfrm>
        </p:spPr>
        <p:txBody>
          <a:bodyPr anchor="b"/>
          <a:lstStyle>
            <a:lvl1pPr marL="0" indent="0">
              <a:buNone/>
              <a:defRPr sz="11500" b="1"/>
            </a:lvl1pPr>
            <a:lvl2pPr marL="2194560" indent="0">
              <a:buNone/>
              <a:defRPr sz="9600" b="1"/>
            </a:lvl2pPr>
            <a:lvl3pPr marL="4389120" indent="0">
              <a:buNone/>
              <a:defRPr sz="8600" b="1"/>
            </a:lvl3pPr>
            <a:lvl4pPr marL="6583680" indent="0">
              <a:buNone/>
              <a:defRPr sz="7700" b="1"/>
            </a:lvl4pPr>
            <a:lvl5pPr marL="8778240" indent="0">
              <a:buNone/>
              <a:defRPr sz="7700" b="1"/>
            </a:lvl5pPr>
            <a:lvl6pPr marL="10972800" indent="0">
              <a:buNone/>
              <a:defRPr sz="7700" b="1"/>
            </a:lvl6pPr>
            <a:lvl7pPr marL="13167360" indent="0">
              <a:buNone/>
              <a:defRPr sz="7700" b="1"/>
            </a:lvl7pPr>
            <a:lvl8pPr marL="15361920" indent="0">
              <a:buNone/>
              <a:defRPr sz="7700" b="1"/>
            </a:lvl8pPr>
            <a:lvl9pPr marL="17556480" indent="0">
              <a:buNone/>
              <a:defRPr sz="77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2296122" y="10439400"/>
            <a:ext cx="19400520" cy="18966182"/>
          </a:xfrm>
        </p:spPr>
        <p:txBody>
          <a:bodyPr/>
          <a:lstStyle>
            <a:lvl1pPr>
              <a:defRPr sz="11500"/>
            </a:lvl1pPr>
            <a:lvl2pPr>
              <a:defRPr sz="9600"/>
            </a:lvl2pPr>
            <a:lvl3pPr>
              <a:defRPr sz="8600"/>
            </a:lvl3pPr>
            <a:lvl4pPr>
              <a:defRPr sz="7700"/>
            </a:lvl4pPr>
            <a:lvl5pPr>
              <a:defRPr sz="7700"/>
            </a:lvl5pPr>
            <a:lvl6pPr>
              <a:defRPr sz="7700"/>
            </a:lvl6pPr>
            <a:lvl7pPr>
              <a:defRPr sz="7700"/>
            </a:lvl7pPr>
            <a:lvl8pPr>
              <a:defRPr sz="7700"/>
            </a:lvl8pPr>
            <a:lvl9pPr>
              <a:defRPr sz="7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C9624-8537-344B-A181-774C3CF89A66}" type="datetimeFigureOut">
              <a:rPr lang="en-US" smtClean="0"/>
              <a:pPr/>
              <a:t>8/19/24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12122-570C-394B-A3C0-8A0DA37D738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C9624-8537-344B-A181-774C3CF89A66}" type="datetimeFigureOut">
              <a:rPr lang="en-US" smtClean="0"/>
              <a:pPr/>
              <a:t>8/19/24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12122-570C-394B-A3C0-8A0DA37D738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C9624-8537-344B-A181-774C3CF89A66}" type="datetimeFigureOut">
              <a:rPr lang="en-US" smtClean="0"/>
              <a:pPr/>
              <a:t>8/19/24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12122-570C-394B-A3C0-8A0DA37D738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3" y="1310640"/>
            <a:ext cx="14439902" cy="5577840"/>
          </a:xfrm>
        </p:spPr>
        <p:txBody>
          <a:bodyPr anchor="b"/>
          <a:lstStyle>
            <a:lvl1pPr algn="l">
              <a:defRPr sz="96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160240" y="1310643"/>
            <a:ext cx="24536400" cy="28094942"/>
          </a:xfrm>
        </p:spPr>
        <p:txBody>
          <a:bodyPr/>
          <a:lstStyle>
            <a:lvl1pPr>
              <a:defRPr sz="15400"/>
            </a:lvl1pPr>
            <a:lvl2pPr>
              <a:defRPr sz="13400"/>
            </a:lvl2pPr>
            <a:lvl3pPr>
              <a:defRPr sz="11500"/>
            </a:lvl3pPr>
            <a:lvl4pPr>
              <a:defRPr sz="9600"/>
            </a:lvl4pPr>
            <a:lvl5pPr>
              <a:defRPr sz="9600"/>
            </a:lvl5pPr>
            <a:lvl6pPr>
              <a:defRPr sz="9600"/>
            </a:lvl6pPr>
            <a:lvl7pPr>
              <a:defRPr sz="9600"/>
            </a:lvl7pPr>
            <a:lvl8pPr>
              <a:defRPr sz="9600"/>
            </a:lvl8pPr>
            <a:lvl9pPr>
              <a:defRPr sz="9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4563" y="6888483"/>
            <a:ext cx="14439902" cy="22517102"/>
          </a:xfrm>
        </p:spPr>
        <p:txBody>
          <a:bodyPr/>
          <a:lstStyle>
            <a:lvl1pPr marL="0" indent="0">
              <a:buNone/>
              <a:defRPr sz="6700"/>
            </a:lvl1pPr>
            <a:lvl2pPr marL="2194560" indent="0">
              <a:buNone/>
              <a:defRPr sz="5800"/>
            </a:lvl2pPr>
            <a:lvl3pPr marL="4389120" indent="0">
              <a:buNone/>
              <a:defRPr sz="4800"/>
            </a:lvl3pPr>
            <a:lvl4pPr marL="6583680" indent="0">
              <a:buNone/>
              <a:defRPr sz="4300"/>
            </a:lvl4pPr>
            <a:lvl5pPr marL="8778240" indent="0">
              <a:buNone/>
              <a:defRPr sz="4300"/>
            </a:lvl5pPr>
            <a:lvl6pPr marL="10972800" indent="0">
              <a:buNone/>
              <a:defRPr sz="4300"/>
            </a:lvl6pPr>
            <a:lvl7pPr marL="13167360" indent="0">
              <a:buNone/>
              <a:defRPr sz="4300"/>
            </a:lvl7pPr>
            <a:lvl8pPr marL="15361920" indent="0">
              <a:buNone/>
              <a:defRPr sz="4300"/>
            </a:lvl8pPr>
            <a:lvl9pPr marL="17556480" indent="0">
              <a:buNone/>
              <a:defRPr sz="43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C9624-8537-344B-A181-774C3CF89A66}" type="datetimeFigureOut">
              <a:rPr lang="en-US" smtClean="0"/>
              <a:pPr/>
              <a:t>8/19/24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12122-570C-394B-A3C0-8A0DA37D738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02982" y="23042880"/>
            <a:ext cx="26334720" cy="2720342"/>
          </a:xfrm>
        </p:spPr>
        <p:txBody>
          <a:bodyPr anchor="b"/>
          <a:lstStyle>
            <a:lvl1pPr algn="l">
              <a:defRPr sz="96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602982" y="2941320"/>
            <a:ext cx="26334720" cy="19751040"/>
          </a:xfrm>
        </p:spPr>
        <p:txBody>
          <a:bodyPr/>
          <a:lstStyle>
            <a:lvl1pPr marL="0" indent="0">
              <a:buNone/>
              <a:defRPr sz="15400"/>
            </a:lvl1pPr>
            <a:lvl2pPr marL="2194560" indent="0">
              <a:buNone/>
              <a:defRPr sz="13400"/>
            </a:lvl2pPr>
            <a:lvl3pPr marL="4389120" indent="0">
              <a:buNone/>
              <a:defRPr sz="11500"/>
            </a:lvl3pPr>
            <a:lvl4pPr marL="6583680" indent="0">
              <a:buNone/>
              <a:defRPr sz="9600"/>
            </a:lvl4pPr>
            <a:lvl5pPr marL="8778240" indent="0">
              <a:buNone/>
              <a:defRPr sz="9600"/>
            </a:lvl5pPr>
            <a:lvl6pPr marL="10972800" indent="0">
              <a:buNone/>
              <a:defRPr sz="9600"/>
            </a:lvl6pPr>
            <a:lvl7pPr marL="13167360" indent="0">
              <a:buNone/>
              <a:defRPr sz="9600"/>
            </a:lvl7pPr>
            <a:lvl8pPr marL="15361920" indent="0">
              <a:buNone/>
              <a:defRPr sz="9600"/>
            </a:lvl8pPr>
            <a:lvl9pPr marL="17556480" indent="0">
              <a:buNone/>
              <a:defRPr sz="96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02982" y="25763222"/>
            <a:ext cx="26334720" cy="3863338"/>
          </a:xfrm>
        </p:spPr>
        <p:txBody>
          <a:bodyPr/>
          <a:lstStyle>
            <a:lvl1pPr marL="0" indent="0">
              <a:buNone/>
              <a:defRPr sz="6700"/>
            </a:lvl1pPr>
            <a:lvl2pPr marL="2194560" indent="0">
              <a:buNone/>
              <a:defRPr sz="5800"/>
            </a:lvl2pPr>
            <a:lvl3pPr marL="4389120" indent="0">
              <a:buNone/>
              <a:defRPr sz="4800"/>
            </a:lvl3pPr>
            <a:lvl4pPr marL="6583680" indent="0">
              <a:buNone/>
              <a:defRPr sz="4300"/>
            </a:lvl4pPr>
            <a:lvl5pPr marL="8778240" indent="0">
              <a:buNone/>
              <a:defRPr sz="4300"/>
            </a:lvl5pPr>
            <a:lvl6pPr marL="10972800" indent="0">
              <a:buNone/>
              <a:defRPr sz="4300"/>
            </a:lvl6pPr>
            <a:lvl7pPr marL="13167360" indent="0">
              <a:buNone/>
              <a:defRPr sz="4300"/>
            </a:lvl7pPr>
            <a:lvl8pPr marL="15361920" indent="0">
              <a:buNone/>
              <a:defRPr sz="4300"/>
            </a:lvl8pPr>
            <a:lvl9pPr marL="17556480" indent="0">
              <a:buNone/>
              <a:defRPr sz="43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C9624-8537-344B-A181-774C3CF89A66}" type="datetimeFigureOut">
              <a:rPr lang="en-US" smtClean="0"/>
              <a:pPr/>
              <a:t>8/19/24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12122-570C-394B-A3C0-8A0DA37D738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194560" y="1318262"/>
            <a:ext cx="39502080" cy="5486400"/>
          </a:xfrm>
          <a:prstGeom prst="rect">
            <a:avLst/>
          </a:prstGeom>
        </p:spPr>
        <p:txBody>
          <a:bodyPr vert="horz" lIns="438912" tIns="219456" rIns="438912" bIns="219456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94560" y="7680963"/>
            <a:ext cx="39502080" cy="21724622"/>
          </a:xfrm>
          <a:prstGeom prst="rect">
            <a:avLst/>
          </a:prstGeom>
        </p:spPr>
        <p:txBody>
          <a:bodyPr vert="horz" lIns="438912" tIns="219456" rIns="438912" bIns="219456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194560" y="30510482"/>
            <a:ext cx="10241280" cy="1752600"/>
          </a:xfrm>
          <a:prstGeom prst="rect">
            <a:avLst/>
          </a:prstGeom>
        </p:spPr>
        <p:txBody>
          <a:bodyPr vert="horz" lIns="438912" tIns="219456" rIns="438912" bIns="219456" rtlCol="0" anchor="ctr"/>
          <a:lstStyle>
            <a:lvl1pPr algn="l">
              <a:defRPr sz="5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2C9624-8537-344B-A181-774C3CF89A66}" type="datetimeFigureOut">
              <a:rPr lang="en-US" smtClean="0"/>
              <a:pPr/>
              <a:t>8/19/24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996160" y="30510482"/>
            <a:ext cx="13898880" cy="1752600"/>
          </a:xfrm>
          <a:prstGeom prst="rect">
            <a:avLst/>
          </a:prstGeom>
        </p:spPr>
        <p:txBody>
          <a:bodyPr vert="horz" lIns="438912" tIns="219456" rIns="438912" bIns="219456" rtlCol="0" anchor="ctr"/>
          <a:lstStyle>
            <a:lvl1pPr algn="ctr">
              <a:defRPr sz="5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1455360" y="30510482"/>
            <a:ext cx="10241280" cy="1752600"/>
          </a:xfrm>
          <a:prstGeom prst="rect">
            <a:avLst/>
          </a:prstGeom>
        </p:spPr>
        <p:txBody>
          <a:bodyPr vert="horz" lIns="438912" tIns="219456" rIns="438912" bIns="219456" rtlCol="0" anchor="ctr"/>
          <a:lstStyle>
            <a:lvl1pPr algn="r">
              <a:defRPr sz="5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F12122-570C-394B-A3C0-8A0DA37D738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2194560" rtl="0" eaLnBrk="1" latinLnBrk="0" hangingPunct="1">
        <a:spcBef>
          <a:spcPct val="0"/>
        </a:spcBef>
        <a:buNone/>
        <a:defRPr sz="21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45920" indent="-1645920" algn="l" defTabSz="2194560" rtl="0" eaLnBrk="1" latinLnBrk="0" hangingPunct="1">
        <a:spcBef>
          <a:spcPct val="20000"/>
        </a:spcBef>
        <a:buFont typeface="Arial"/>
        <a:buChar char="•"/>
        <a:defRPr sz="15400" kern="1200">
          <a:solidFill>
            <a:schemeClr val="tx1"/>
          </a:solidFill>
          <a:latin typeface="+mn-lt"/>
          <a:ea typeface="+mn-ea"/>
          <a:cs typeface="+mn-cs"/>
        </a:defRPr>
      </a:lvl1pPr>
      <a:lvl2pPr marL="3566160" indent="-1371600" algn="l" defTabSz="2194560" rtl="0" eaLnBrk="1" latinLnBrk="0" hangingPunct="1">
        <a:spcBef>
          <a:spcPct val="20000"/>
        </a:spcBef>
        <a:buFont typeface="Arial"/>
        <a:buChar char="–"/>
        <a:defRPr sz="13400" kern="1200">
          <a:solidFill>
            <a:schemeClr val="tx1"/>
          </a:solidFill>
          <a:latin typeface="+mn-lt"/>
          <a:ea typeface="+mn-ea"/>
          <a:cs typeface="+mn-cs"/>
        </a:defRPr>
      </a:lvl2pPr>
      <a:lvl3pPr marL="5486400" indent="-1097280" algn="l" defTabSz="2194560" rtl="0" eaLnBrk="1" latinLnBrk="0" hangingPunct="1">
        <a:spcBef>
          <a:spcPct val="20000"/>
        </a:spcBef>
        <a:buFont typeface="Arial"/>
        <a:buChar char="•"/>
        <a:defRPr sz="11500" kern="1200">
          <a:solidFill>
            <a:schemeClr val="tx1"/>
          </a:solidFill>
          <a:latin typeface="+mn-lt"/>
          <a:ea typeface="+mn-ea"/>
          <a:cs typeface="+mn-cs"/>
        </a:defRPr>
      </a:lvl3pPr>
      <a:lvl4pPr marL="7680960" indent="-1097280" algn="l" defTabSz="2194560" rtl="0" eaLnBrk="1" latinLnBrk="0" hangingPunct="1">
        <a:spcBef>
          <a:spcPct val="20000"/>
        </a:spcBef>
        <a:buFont typeface="Arial"/>
        <a:buChar char="–"/>
        <a:defRPr sz="9600" kern="1200">
          <a:solidFill>
            <a:schemeClr val="tx1"/>
          </a:solidFill>
          <a:latin typeface="+mn-lt"/>
          <a:ea typeface="+mn-ea"/>
          <a:cs typeface="+mn-cs"/>
        </a:defRPr>
      </a:lvl4pPr>
      <a:lvl5pPr marL="9875520" indent="-1097280" algn="l" defTabSz="2194560" rtl="0" eaLnBrk="1" latinLnBrk="0" hangingPunct="1">
        <a:spcBef>
          <a:spcPct val="20000"/>
        </a:spcBef>
        <a:buFont typeface="Arial"/>
        <a:buChar char="»"/>
        <a:defRPr sz="9600" kern="1200">
          <a:solidFill>
            <a:schemeClr val="tx1"/>
          </a:solidFill>
          <a:latin typeface="+mn-lt"/>
          <a:ea typeface="+mn-ea"/>
          <a:cs typeface="+mn-cs"/>
        </a:defRPr>
      </a:lvl5pPr>
      <a:lvl6pPr marL="12070080" indent="-1097280" algn="l" defTabSz="2194560" rtl="0" eaLnBrk="1" latinLnBrk="0" hangingPunct="1">
        <a:spcBef>
          <a:spcPct val="20000"/>
        </a:spcBef>
        <a:buFont typeface="Arial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6pPr>
      <a:lvl7pPr marL="14264640" indent="-1097280" algn="l" defTabSz="2194560" rtl="0" eaLnBrk="1" latinLnBrk="0" hangingPunct="1">
        <a:spcBef>
          <a:spcPct val="20000"/>
        </a:spcBef>
        <a:buFont typeface="Arial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7pPr>
      <a:lvl8pPr marL="16459200" indent="-1097280" algn="l" defTabSz="2194560" rtl="0" eaLnBrk="1" latinLnBrk="0" hangingPunct="1">
        <a:spcBef>
          <a:spcPct val="20000"/>
        </a:spcBef>
        <a:buFont typeface="Arial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8pPr>
      <a:lvl9pPr marL="18653760" indent="-1097280" algn="l" defTabSz="2194560" rtl="0" eaLnBrk="1" latinLnBrk="0" hangingPunct="1">
        <a:spcBef>
          <a:spcPct val="20000"/>
        </a:spcBef>
        <a:buFont typeface="Arial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9456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1pPr>
      <a:lvl2pPr marL="2194560" algn="l" defTabSz="219456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2pPr>
      <a:lvl3pPr marL="4389120" algn="l" defTabSz="219456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3pPr>
      <a:lvl4pPr marL="6583680" algn="l" defTabSz="219456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4pPr>
      <a:lvl5pPr marL="8778240" algn="l" defTabSz="219456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0" algn="l" defTabSz="219456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6pPr>
      <a:lvl7pPr marL="13167360" algn="l" defTabSz="219456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7pPr>
      <a:lvl8pPr marL="15361920" algn="l" defTabSz="219456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8pPr>
      <a:lvl9pPr marL="17556480" algn="l" defTabSz="219456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7" name="Group 176"/>
          <p:cNvGrpSpPr/>
          <p:nvPr/>
        </p:nvGrpSpPr>
        <p:grpSpPr>
          <a:xfrm>
            <a:off x="1405922" y="1041448"/>
            <a:ext cx="41389918" cy="31239390"/>
            <a:chOff x="1342491" y="952545"/>
            <a:chExt cx="41389918" cy="31239390"/>
          </a:xfrm>
        </p:grpSpPr>
        <p:sp>
          <p:nvSpPr>
            <p:cNvPr id="176" name="Rounded Rectangle 175"/>
            <p:cNvSpPr/>
            <p:nvPr/>
          </p:nvSpPr>
          <p:spPr>
            <a:xfrm>
              <a:off x="7535728" y="952545"/>
              <a:ext cx="29550092" cy="4811120"/>
            </a:xfrm>
            <a:prstGeom prst="roundRect">
              <a:avLst/>
            </a:prstGeom>
            <a:solidFill>
              <a:schemeClr val="accent5">
                <a:lumMod val="60000"/>
                <a:lumOff val="40000"/>
                <a:alpha val="10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74" name="Group 173"/>
            <p:cNvGrpSpPr/>
            <p:nvPr/>
          </p:nvGrpSpPr>
          <p:grpSpPr>
            <a:xfrm>
              <a:off x="1342491" y="1471535"/>
              <a:ext cx="41389918" cy="30720400"/>
              <a:chOff x="1342491" y="1471535"/>
              <a:chExt cx="41389918" cy="30720400"/>
            </a:xfrm>
          </p:grpSpPr>
          <p:grpSp>
            <p:nvGrpSpPr>
              <p:cNvPr id="110" name="Group 109"/>
              <p:cNvGrpSpPr/>
              <p:nvPr/>
            </p:nvGrpSpPr>
            <p:grpSpPr>
              <a:xfrm>
                <a:off x="1342491" y="1471535"/>
                <a:ext cx="41389918" cy="30720400"/>
                <a:chOff x="1342491" y="1471535"/>
                <a:chExt cx="41389918" cy="30720400"/>
              </a:xfrm>
            </p:grpSpPr>
            <p:sp>
              <p:nvSpPr>
                <p:cNvPr id="75" name="Rounded Rectangle 74"/>
                <p:cNvSpPr/>
                <p:nvPr/>
              </p:nvSpPr>
              <p:spPr>
                <a:xfrm>
                  <a:off x="1342491" y="18067026"/>
                  <a:ext cx="12801600" cy="14097968"/>
                </a:xfrm>
                <a:prstGeom prst="roundRect">
                  <a:avLst/>
                </a:prstGeom>
                <a:solidFill>
                  <a:schemeClr val="accent5">
                    <a:lumMod val="60000"/>
                    <a:lumOff val="40000"/>
                    <a:alpha val="10000"/>
                  </a:schemeClr>
                </a:solidFill>
                <a:ln>
                  <a:solidFill>
                    <a:schemeClr val="tx2">
                      <a:lumMod val="60000"/>
                      <a:lumOff val="4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" name="Rounded Rectangle 18"/>
                <p:cNvSpPr/>
                <p:nvPr/>
              </p:nvSpPr>
              <p:spPr>
                <a:xfrm>
                  <a:off x="14644420" y="6377231"/>
                  <a:ext cx="8714945" cy="5766893"/>
                </a:xfrm>
                <a:prstGeom prst="roundRect">
                  <a:avLst/>
                </a:prstGeom>
                <a:solidFill>
                  <a:schemeClr val="accent5">
                    <a:lumMod val="60000"/>
                    <a:lumOff val="40000"/>
                    <a:alpha val="10000"/>
                  </a:schemeClr>
                </a:solidFill>
                <a:ln>
                  <a:solidFill>
                    <a:schemeClr val="tx2">
                      <a:lumMod val="60000"/>
                      <a:lumOff val="4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6" name="Rounded Rectangle 15"/>
                <p:cNvSpPr/>
                <p:nvPr/>
              </p:nvSpPr>
              <p:spPr>
                <a:xfrm>
                  <a:off x="1342491" y="6119186"/>
                  <a:ext cx="12801600" cy="11543213"/>
                </a:xfrm>
                <a:prstGeom prst="roundRect">
                  <a:avLst/>
                </a:prstGeom>
                <a:solidFill>
                  <a:schemeClr val="accent5">
                    <a:lumMod val="60000"/>
                    <a:lumOff val="40000"/>
                    <a:alpha val="10000"/>
                  </a:schemeClr>
                </a:solidFill>
                <a:ln>
                  <a:solidFill>
                    <a:schemeClr val="tx2">
                      <a:lumMod val="60000"/>
                      <a:lumOff val="4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" name="TextBox 3"/>
                <p:cNvSpPr txBox="1"/>
                <p:nvPr/>
              </p:nvSpPr>
              <p:spPr>
                <a:xfrm>
                  <a:off x="7619727" y="1471535"/>
                  <a:ext cx="28659992" cy="34163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7200" b="1" dirty="0"/>
                    <a:t>Title</a:t>
                  </a:r>
                </a:p>
                <a:p>
                  <a:pPr algn="ctr"/>
                  <a:r>
                    <a:rPr lang="en-US" sz="7200" b="1" dirty="0"/>
                    <a:t>Names</a:t>
                  </a:r>
                </a:p>
                <a:p>
                  <a:pPr algn="ctr"/>
                  <a:r>
                    <a:rPr lang="en-US" sz="7200" b="1" dirty="0"/>
                    <a:t>Institute</a:t>
                  </a:r>
                  <a:endParaRPr lang="en-US" sz="7200" dirty="0"/>
                </a:p>
              </p:txBody>
            </p:sp>
            <p:sp>
              <p:nvSpPr>
                <p:cNvPr id="8" name="TextBox 7"/>
                <p:cNvSpPr txBox="1"/>
                <p:nvPr/>
              </p:nvSpPr>
              <p:spPr>
                <a:xfrm>
                  <a:off x="15131476" y="6578600"/>
                  <a:ext cx="7908597" cy="249299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4800" dirty="0"/>
                    <a:t>Objectives</a:t>
                  </a:r>
                </a:p>
                <a:p>
                  <a:pPr algn="ctr"/>
                  <a:endParaRPr lang="en-US" sz="1200" dirty="0"/>
                </a:p>
                <a:p>
                  <a:endParaRPr lang="en-US" sz="4800" dirty="0"/>
                </a:p>
                <a:p>
                  <a:endParaRPr lang="en-US" sz="4800" dirty="0"/>
                </a:p>
              </p:txBody>
            </p:sp>
            <p:sp>
              <p:nvSpPr>
                <p:cNvPr id="7" name="Rectangle 6"/>
                <p:cNvSpPr/>
                <p:nvPr/>
              </p:nvSpPr>
              <p:spPr>
                <a:xfrm>
                  <a:off x="1878326" y="6400800"/>
                  <a:ext cx="11628414" cy="1323439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square">
                  <a:spAutoFit/>
                </a:bodyPr>
                <a:lstStyle/>
                <a:p>
                  <a:pPr algn="ctr"/>
                  <a:r>
                    <a:rPr lang="en-US" sz="4800" dirty="0"/>
                    <a:t>Abstract</a:t>
                  </a:r>
                </a:p>
                <a:p>
                  <a:r>
                    <a:rPr lang="en-US" sz="3200" dirty="0"/>
                    <a:t>        </a:t>
                  </a:r>
                </a:p>
              </p:txBody>
            </p:sp>
            <p:sp>
              <p:nvSpPr>
                <p:cNvPr id="21" name="Rounded Rectangle 20"/>
                <p:cNvSpPr/>
                <p:nvPr/>
              </p:nvSpPr>
              <p:spPr>
                <a:xfrm>
                  <a:off x="14718713" y="12351206"/>
                  <a:ext cx="8714945" cy="19813788"/>
                </a:xfrm>
                <a:prstGeom prst="roundRect">
                  <a:avLst/>
                </a:prstGeom>
                <a:solidFill>
                  <a:schemeClr val="accent5">
                    <a:lumMod val="60000"/>
                    <a:lumOff val="40000"/>
                    <a:alpha val="10000"/>
                  </a:schemeClr>
                </a:solidFill>
                <a:ln>
                  <a:solidFill>
                    <a:schemeClr val="tx2">
                      <a:lumMod val="60000"/>
                      <a:lumOff val="4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TextBox 79"/>
                <p:cNvSpPr txBox="1"/>
                <p:nvPr/>
              </p:nvSpPr>
              <p:spPr>
                <a:xfrm>
                  <a:off x="4038570" y="18406322"/>
                  <a:ext cx="7136618" cy="83099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4800" dirty="0"/>
                    <a:t>Background</a:t>
                  </a:r>
                  <a:r>
                    <a:rPr lang="en-US" sz="4800"/>
                    <a:t>/Intro</a:t>
                  </a:r>
                  <a:endParaRPr lang="en-US" sz="4800" dirty="0"/>
                </a:p>
              </p:txBody>
            </p:sp>
            <p:sp>
              <p:nvSpPr>
                <p:cNvPr id="84" name="TextBox 83"/>
                <p:cNvSpPr txBox="1"/>
                <p:nvPr/>
              </p:nvSpPr>
              <p:spPr>
                <a:xfrm>
                  <a:off x="2471393" y="27289838"/>
                  <a:ext cx="10550648" cy="5232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2800" dirty="0"/>
                    <a:t>       </a:t>
                  </a:r>
                </a:p>
              </p:txBody>
            </p:sp>
            <p:sp>
              <p:nvSpPr>
                <p:cNvPr id="86" name="Rounded Rectangle 85"/>
                <p:cNvSpPr/>
                <p:nvPr/>
              </p:nvSpPr>
              <p:spPr>
                <a:xfrm>
                  <a:off x="23889488" y="6161517"/>
                  <a:ext cx="18842921" cy="20528817"/>
                </a:xfrm>
                <a:prstGeom prst="roundRect">
                  <a:avLst/>
                </a:prstGeom>
                <a:solidFill>
                  <a:schemeClr val="accent5">
                    <a:lumMod val="60000"/>
                    <a:lumOff val="40000"/>
                    <a:alpha val="10000"/>
                  </a:schemeClr>
                </a:solidFill>
                <a:ln>
                  <a:solidFill>
                    <a:schemeClr val="tx2">
                      <a:lumMod val="60000"/>
                      <a:lumOff val="4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0" name="Rounded Rectangle 99"/>
                <p:cNvSpPr/>
                <p:nvPr/>
              </p:nvSpPr>
              <p:spPr>
                <a:xfrm>
                  <a:off x="23889488" y="27065688"/>
                  <a:ext cx="18842921" cy="5126247"/>
                </a:xfrm>
                <a:prstGeom prst="roundRect">
                  <a:avLst/>
                </a:prstGeom>
                <a:solidFill>
                  <a:schemeClr val="accent5">
                    <a:lumMod val="60000"/>
                    <a:lumOff val="40000"/>
                    <a:alpha val="10000"/>
                  </a:schemeClr>
                </a:solidFill>
                <a:ln>
                  <a:solidFill>
                    <a:schemeClr val="tx2">
                      <a:lumMod val="60000"/>
                      <a:lumOff val="4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1" name="TextBox 100"/>
                <p:cNvSpPr txBox="1"/>
                <p:nvPr/>
              </p:nvSpPr>
              <p:spPr>
                <a:xfrm>
                  <a:off x="31614554" y="27444709"/>
                  <a:ext cx="4478567" cy="83099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4800" dirty="0"/>
                    <a:t>Future Directions</a:t>
                  </a:r>
                </a:p>
              </p:txBody>
            </p:sp>
          </p:grpSp>
          <p:sp>
            <p:nvSpPr>
              <p:cNvPr id="2" name="TextBox 1"/>
              <p:cNvSpPr txBox="1"/>
              <p:nvPr/>
            </p:nvSpPr>
            <p:spPr>
              <a:xfrm>
                <a:off x="32804516" y="15988329"/>
                <a:ext cx="1197764" cy="83099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4800" dirty="0">
                    <a:solidFill>
                      <a:schemeClr val="bg1">
                        <a:lumMod val="95000"/>
                      </a:schemeClr>
                    </a:solidFill>
                  </a:rPr>
                  <a:t>NPY</a:t>
                </a:r>
              </a:p>
            </p:txBody>
          </p:sp>
          <p:sp>
            <p:nvSpPr>
              <p:cNvPr id="128" name="TextBox 127"/>
              <p:cNvSpPr txBox="1"/>
              <p:nvPr/>
            </p:nvSpPr>
            <p:spPr>
              <a:xfrm>
                <a:off x="32812627" y="11707275"/>
                <a:ext cx="1197764" cy="83099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4800" dirty="0">
                    <a:solidFill>
                      <a:schemeClr val="bg1">
                        <a:lumMod val="95000"/>
                      </a:schemeClr>
                    </a:solidFill>
                  </a:rPr>
                  <a:t>NPY</a:t>
                </a:r>
              </a:p>
            </p:txBody>
          </p:sp>
          <p:sp>
            <p:nvSpPr>
              <p:cNvPr id="129" name="TextBox 128"/>
              <p:cNvSpPr txBox="1"/>
              <p:nvPr/>
            </p:nvSpPr>
            <p:spPr>
              <a:xfrm>
                <a:off x="40005409" y="11770768"/>
                <a:ext cx="1764726" cy="83099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4800" dirty="0">
                    <a:solidFill>
                      <a:schemeClr val="bg1">
                        <a:lumMod val="95000"/>
                      </a:schemeClr>
                    </a:solidFill>
                  </a:rPr>
                  <a:t>POMC</a:t>
                </a:r>
              </a:p>
            </p:txBody>
          </p:sp>
          <p:sp>
            <p:nvSpPr>
              <p:cNvPr id="130" name="TextBox 129"/>
              <p:cNvSpPr txBox="1"/>
              <p:nvPr/>
            </p:nvSpPr>
            <p:spPr>
              <a:xfrm>
                <a:off x="40008320" y="16039580"/>
                <a:ext cx="2051948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4800" dirty="0">
                    <a:solidFill>
                      <a:schemeClr val="bg1">
                        <a:lumMod val="95000"/>
                      </a:schemeClr>
                    </a:solidFill>
                  </a:rPr>
                  <a:t>POMC</a:t>
                </a:r>
              </a:p>
            </p:txBody>
          </p:sp>
        </p:grpSp>
      </p:grpSp>
      <p:sp>
        <p:nvSpPr>
          <p:cNvPr id="190" name="TextBox 189"/>
          <p:cNvSpPr txBox="1"/>
          <p:nvPr/>
        </p:nvSpPr>
        <p:spPr>
          <a:xfrm>
            <a:off x="32905631" y="6667503"/>
            <a:ext cx="2184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/>
              <a:t>Results</a:t>
            </a:r>
          </a:p>
        </p:txBody>
      </p:sp>
      <p:sp>
        <p:nvSpPr>
          <p:cNvPr id="123" name="Rectangle 122"/>
          <p:cNvSpPr/>
          <p:nvPr/>
        </p:nvSpPr>
        <p:spPr>
          <a:xfrm>
            <a:off x="15595571" y="12871455"/>
            <a:ext cx="7044315" cy="830997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en-US" sz="4800" dirty="0"/>
              <a:t>Methods</a:t>
            </a:r>
            <a:endParaRPr lang="en-US" sz="3200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79367D3-AA40-8C3F-AB75-0D35535BBE3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6379" y="2141934"/>
            <a:ext cx="7201671" cy="1519833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1351</TotalTime>
  <Words>18</Words>
  <Application>Microsoft Macintosh PowerPoint</Application>
  <PresentationFormat>Custom</PresentationFormat>
  <Paragraphs>16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Company>Rutgers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Julia Xia</dc:creator>
  <cp:lastModifiedBy>Chandni Pathak</cp:lastModifiedBy>
  <cp:revision>62</cp:revision>
  <cp:lastPrinted>2012-08-01T17:44:46Z</cp:lastPrinted>
  <dcterms:created xsi:type="dcterms:W3CDTF">2014-03-07T20:22:07Z</dcterms:created>
  <dcterms:modified xsi:type="dcterms:W3CDTF">2024-08-19T13:50:57Z</dcterms:modified>
</cp:coreProperties>
</file>