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7004050" cy="9290050"/>
  <p:defaultTextStyle>
    <a:defPPr>
      <a:defRPr lang="en-US"/>
    </a:defPPr>
    <a:lvl1pPr marL="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4564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9127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93691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58255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22819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873837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51947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316511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12A"/>
    <a:srgbClr val="921427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74" autoAdjust="0"/>
    <p:restoredTop sz="94629" autoAdjust="0"/>
  </p:normalViewPr>
  <p:slideViewPr>
    <p:cSldViewPr>
      <p:cViewPr varScale="1">
        <p:scale>
          <a:sx n="26" d="100"/>
          <a:sy n="26" d="100"/>
        </p:scale>
        <p:origin x="2920" y="34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3129200" y="0"/>
            <a:ext cx="762000" cy="32918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flipH="1">
            <a:off x="42672000" y="0"/>
            <a:ext cx="1219200" cy="4038600"/>
          </a:xfrm>
          <a:prstGeom prst="rect">
            <a:avLst/>
          </a:prstGeom>
          <a:solidFill>
            <a:srgbClr val="B011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-3" y="0"/>
            <a:ext cx="73152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endParaRPr lang="en-US" dirty="0"/>
          </a:p>
        </p:txBody>
      </p:sp>
      <p:pic>
        <p:nvPicPr>
          <p:cNvPr id="6" name="Picture 16" descr="PosterTemplateCopyrigh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3" y="32575502"/>
            <a:ext cx="2626948" cy="22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Instructions"/>
          <p:cNvSpPr/>
          <p:nvPr userDrawn="1"/>
        </p:nvSpPr>
        <p:spPr>
          <a:xfrm>
            <a:off x="-10515600" y="0"/>
            <a:ext cx="960120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1421" tIns="171421" rIns="171421" bIns="17142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7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36” high by 48” wide. It can be used to print any poster with a 3:4 aspect ratio.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49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49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72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49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49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49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800"/>
              </a:spcAft>
            </a:pPr>
            <a:b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4805600" y="0"/>
            <a:ext cx="9601200" cy="32918400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7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7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49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49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49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sp>
        <p:nvSpPr>
          <p:cNvPr id="17" name="Rectangle 16"/>
          <p:cNvSpPr/>
          <p:nvPr userDrawn="1"/>
        </p:nvSpPr>
        <p:spPr>
          <a:xfrm flipH="1">
            <a:off x="42672000" y="29935258"/>
            <a:ext cx="1219200" cy="2957742"/>
          </a:xfrm>
          <a:prstGeom prst="rect">
            <a:avLst/>
          </a:prstGeom>
          <a:solidFill>
            <a:srgbClr val="B011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PPT Header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891200" cy="4051300"/>
          </a:xfrm>
          <a:prstGeom prst="rect">
            <a:avLst/>
          </a:prstGeom>
        </p:spPr>
      </p:pic>
      <p:pic>
        <p:nvPicPr>
          <p:cNvPr id="3" name="Picture 2" descr="PPT Footer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08500"/>
            <a:ext cx="438912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8/19/24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329128" tIns="164564" rIns="329128" bIns="164564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3"/>
          </a:xfrm>
          <a:prstGeom prst="rect">
            <a:avLst/>
          </a:prstGeom>
        </p:spPr>
        <p:txBody>
          <a:bodyPr vert="horz" lIns="329128" tIns="164564" rIns="329128" bIns="164564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l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8/19/24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ct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3291279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2" indent="-342842" algn="l" defTabSz="329127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83" indent="-342842" algn="l" defTabSz="329127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525" indent="-342842" algn="l" defTabSz="329127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6" indent="-342842" algn="l" defTabSz="329127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209" indent="-342842" algn="l" defTabSz="3291279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9051018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6658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342297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7936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45640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9127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691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8255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22819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873837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51947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16511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629980"/>
              </p:ext>
            </p:extLst>
          </p:nvPr>
        </p:nvGraphicFramePr>
        <p:xfrm>
          <a:off x="12801600" y="4343400"/>
          <a:ext cx="29641800" cy="182880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77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Methods and Materials</a:t>
                      </a: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5334000" y="388826"/>
            <a:ext cx="29870400" cy="180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200" b="1" dirty="0">
                <a:solidFill>
                  <a:schemeClr val="bg1"/>
                </a:solidFill>
                <a:latin typeface="+mn-lt"/>
              </a:rPr>
              <a:t>Title</a:t>
            </a:r>
            <a:endParaRPr lang="en-US" sz="7200" b="1" i="1" baseline="30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3962400" y="2209800"/>
            <a:ext cx="329184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137137" rIns="137137" bIns="137137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dirty="0">
                <a:solidFill>
                  <a:srgbClr val="FFFFFF"/>
                </a:solidFill>
                <a:latin typeface="+mn-lt"/>
              </a:rPr>
              <a:t>Authors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46591"/>
              </p:ext>
            </p:extLst>
          </p:nvPr>
        </p:nvGraphicFramePr>
        <p:xfrm>
          <a:off x="1447800" y="4343400"/>
          <a:ext cx="10668000" cy="13411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Abstract</a:t>
                      </a: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32912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07895"/>
              </p:ext>
            </p:extLst>
          </p:nvPr>
        </p:nvGraphicFramePr>
        <p:xfrm>
          <a:off x="1447800" y="15021561"/>
          <a:ext cx="10668000" cy="1103546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2975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Background</a:t>
                      </a: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73464">
                <a:tc>
                  <a:txBody>
                    <a:bodyPr/>
                    <a:lstStyle/>
                    <a:p>
                      <a:pPr eaLnBrk="1" hangingPunct="1"/>
                      <a:endParaRPr lang="en-US" sz="32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847101"/>
              </p:ext>
            </p:extLst>
          </p:nvPr>
        </p:nvGraphicFramePr>
        <p:xfrm>
          <a:off x="31775400" y="15021561"/>
          <a:ext cx="10668000" cy="4260036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7564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Future Direction</a:t>
                      </a: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036">
                <a:tc>
                  <a:txBody>
                    <a:bodyPr/>
                    <a:lstStyle/>
                    <a:p>
                      <a:pPr eaLnBrk="1" hangingPunct="1"/>
                      <a:endParaRPr lang="en-US" sz="3200" i="0" baseline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84321"/>
              </p:ext>
            </p:extLst>
          </p:nvPr>
        </p:nvGraphicFramePr>
        <p:xfrm>
          <a:off x="31775400" y="25374600"/>
          <a:ext cx="10668000" cy="13411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Acknowledgements</a:t>
                      </a: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038645"/>
              </p:ext>
            </p:extLst>
          </p:nvPr>
        </p:nvGraphicFramePr>
        <p:xfrm>
          <a:off x="1447800" y="26212800"/>
          <a:ext cx="10668000" cy="10109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References</a:t>
                      </a: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717140"/>
              </p:ext>
            </p:extLst>
          </p:nvPr>
        </p:nvGraphicFramePr>
        <p:xfrm>
          <a:off x="12496800" y="15011400"/>
          <a:ext cx="18821400" cy="37795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882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2143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Results</a:t>
                      </a: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1857">
                <a:tc>
                  <a:txBody>
                    <a:bodyPr/>
                    <a:lstStyle/>
                    <a:p>
                      <a:pPr eaLnBrk="1" hangingPunct="1"/>
                      <a:endParaRPr lang="en-US" sz="32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endParaRPr lang="en-US" sz="32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Text Box 1"/>
          <p:cNvSpPr txBox="1"/>
          <p:nvPr/>
        </p:nvSpPr>
        <p:spPr>
          <a:xfrm>
            <a:off x="13868400" y="22174199"/>
            <a:ext cx="6515100" cy="4572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29" name="Text Box 1"/>
          <p:cNvSpPr txBox="1"/>
          <p:nvPr/>
        </p:nvSpPr>
        <p:spPr>
          <a:xfrm>
            <a:off x="18478500" y="22555200"/>
            <a:ext cx="3810000" cy="30480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2" name="Text Box 1"/>
          <p:cNvSpPr txBox="1"/>
          <p:nvPr/>
        </p:nvSpPr>
        <p:spPr>
          <a:xfrm>
            <a:off x="31775400" y="24307800"/>
            <a:ext cx="10515600" cy="6096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3" name="Text Box 1"/>
          <p:cNvSpPr txBox="1"/>
          <p:nvPr/>
        </p:nvSpPr>
        <p:spPr>
          <a:xfrm>
            <a:off x="24994041" y="23926799"/>
            <a:ext cx="5486400" cy="23622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4CD998-3A87-B3D7-A367-BD5848CB50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1000" y="1161061"/>
            <a:ext cx="7772400" cy="164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4786</TotalTime>
  <Words>12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</dc:title>
  <dc:creator>Jay Larson</dc:creator>
  <dc:description>Quality poster printing
www.genigraphics.com
1-800-790-4001</dc:description>
  <cp:lastModifiedBy>Chandni Pathak</cp:lastModifiedBy>
  <cp:revision>180</cp:revision>
  <cp:lastPrinted>2013-02-12T02:21:55Z</cp:lastPrinted>
  <dcterms:created xsi:type="dcterms:W3CDTF">2013-02-10T21:14:48Z</dcterms:created>
  <dcterms:modified xsi:type="dcterms:W3CDTF">2024-08-19T13:52:06Z</dcterms:modified>
</cp:coreProperties>
</file>