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4" autoAdjust="0"/>
    <p:restoredTop sz="94629" autoAdjust="0"/>
  </p:normalViewPr>
  <p:slideViewPr>
    <p:cSldViewPr>
      <p:cViewPr varScale="1">
        <p:scale>
          <a:sx n="26" d="100"/>
          <a:sy n="26" d="100"/>
        </p:scale>
        <p:origin x="2920" y="34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29200" y="0"/>
            <a:ext cx="762000" cy="329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42672000" y="0"/>
            <a:ext cx="1219200" cy="4038600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73152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3" y="32575502"/>
            <a:ext cx="2626948" cy="2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b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4805600" y="0"/>
            <a:ext cx="9601200" cy="32918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 userDrawn="1"/>
        </p:nvSpPr>
        <p:spPr>
          <a:xfrm flipH="1">
            <a:off x="42672000" y="29935258"/>
            <a:ext cx="1219200" cy="2957742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PPT Heade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4051300"/>
          </a:xfrm>
          <a:prstGeom prst="rect">
            <a:avLst/>
          </a:prstGeom>
        </p:spPr>
      </p:pic>
      <p:pic>
        <p:nvPicPr>
          <p:cNvPr id="3" name="Picture 2" descr="PPT Footer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8500"/>
            <a:ext cx="43891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29127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3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5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6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9" indent="-342842" algn="l" defTabSz="329127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1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65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297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936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4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7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1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55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19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837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47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11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29980"/>
              </p:ext>
            </p:extLst>
          </p:nvPr>
        </p:nvGraphicFramePr>
        <p:xfrm>
          <a:off x="12801600" y="4343400"/>
          <a:ext cx="29641800" cy="18288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Methods and Materials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334000" y="388826"/>
            <a:ext cx="298704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solidFill>
                  <a:schemeClr val="bg1"/>
                </a:solidFill>
                <a:latin typeface="+mn-lt"/>
              </a:rPr>
              <a:t>Title</a:t>
            </a:r>
            <a:endParaRPr lang="en-US" sz="72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962400" y="2209800"/>
            <a:ext cx="329184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FFFFFF"/>
                </a:solidFill>
                <a:latin typeface="+mn-lt"/>
              </a:rPr>
              <a:t>Authors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591"/>
              </p:ext>
            </p:extLst>
          </p:nvPr>
        </p:nvGraphicFramePr>
        <p:xfrm>
          <a:off x="1447800" y="434340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Abstract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07895"/>
              </p:ext>
            </p:extLst>
          </p:nvPr>
        </p:nvGraphicFramePr>
        <p:xfrm>
          <a:off x="1447800" y="15021561"/>
          <a:ext cx="10668000" cy="1103546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97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Background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3464">
                <a:tc>
                  <a:txBody>
                    <a:bodyPr/>
                    <a:lstStyle/>
                    <a:p>
                      <a:pPr eaLnBrk="1" hangingPunct="1"/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847101"/>
              </p:ext>
            </p:extLst>
          </p:nvPr>
        </p:nvGraphicFramePr>
        <p:xfrm>
          <a:off x="31775400" y="15021561"/>
          <a:ext cx="10668000" cy="426003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756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Future Direction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036">
                <a:tc>
                  <a:txBody>
                    <a:bodyPr/>
                    <a:lstStyle/>
                    <a:p>
                      <a:pPr eaLnBrk="1" hangingPunct="1"/>
                      <a:endParaRPr lang="en-US" sz="3200" i="0" baseline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84321"/>
              </p:ext>
            </p:extLst>
          </p:nvPr>
        </p:nvGraphicFramePr>
        <p:xfrm>
          <a:off x="31775400" y="2537460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Acknowledgements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38645"/>
              </p:ext>
            </p:extLst>
          </p:nvPr>
        </p:nvGraphicFramePr>
        <p:xfrm>
          <a:off x="1447800" y="26212800"/>
          <a:ext cx="10668000" cy="10109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References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17140"/>
              </p:ext>
            </p:extLst>
          </p:nvPr>
        </p:nvGraphicFramePr>
        <p:xfrm>
          <a:off x="12496800" y="15011400"/>
          <a:ext cx="18821400" cy="3779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882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214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Results</a:t>
                      </a: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857">
                <a:tc>
                  <a:txBody>
                    <a:bodyPr/>
                    <a:lstStyle/>
                    <a:p>
                      <a:pPr eaLnBrk="1" hangingPunct="1"/>
                      <a:endParaRPr lang="en-US" sz="32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3868400" y="22174199"/>
            <a:ext cx="6515100" cy="457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8478500" y="22555200"/>
            <a:ext cx="3810000" cy="3048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31775400" y="24307800"/>
            <a:ext cx="10515600" cy="6096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24994041" y="23926799"/>
            <a:ext cx="5486400" cy="2362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4CD998-3A87-B3D7-A367-BD5848CB5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00" y="1161061"/>
            <a:ext cx="7772400" cy="164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4786</TotalTime>
  <Words>12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Chandni Pathak</cp:lastModifiedBy>
  <cp:revision>180</cp:revision>
  <cp:lastPrinted>2013-02-12T02:21:55Z</cp:lastPrinted>
  <dcterms:created xsi:type="dcterms:W3CDTF">2013-02-10T21:14:48Z</dcterms:created>
  <dcterms:modified xsi:type="dcterms:W3CDTF">2024-08-19T13:52:06Z</dcterms:modified>
</cp:coreProperties>
</file>