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599DB"/>
    <a:srgbClr val="D95050"/>
    <a:srgbClr val="00BA00"/>
    <a:srgbClr val="3BA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20" d="100"/>
          <a:sy n="20" d="100"/>
        </p:scale>
        <p:origin x="-810" y="-27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9624-8537-344B-A181-774C3CF89A66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roup 176"/>
          <p:cNvGrpSpPr/>
          <p:nvPr/>
        </p:nvGrpSpPr>
        <p:grpSpPr>
          <a:xfrm>
            <a:off x="1405922" y="1041448"/>
            <a:ext cx="41389918" cy="31239390"/>
            <a:chOff x="1342491" y="952545"/>
            <a:chExt cx="41389918" cy="31239390"/>
          </a:xfrm>
        </p:grpSpPr>
        <p:sp>
          <p:nvSpPr>
            <p:cNvPr id="176" name="Rounded Rectangle 175"/>
            <p:cNvSpPr/>
            <p:nvPr/>
          </p:nvSpPr>
          <p:spPr>
            <a:xfrm>
              <a:off x="7535728" y="952545"/>
              <a:ext cx="29550092" cy="481112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  <a:alpha val="1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1342491" y="1471535"/>
              <a:ext cx="41389918" cy="30720400"/>
              <a:chOff x="1342491" y="1471535"/>
              <a:chExt cx="41389918" cy="30720400"/>
            </a:xfrm>
          </p:grpSpPr>
          <p:grpSp>
            <p:nvGrpSpPr>
              <p:cNvPr id="110" name="Group 109"/>
              <p:cNvGrpSpPr/>
              <p:nvPr/>
            </p:nvGrpSpPr>
            <p:grpSpPr>
              <a:xfrm>
                <a:off x="1342491" y="1471535"/>
                <a:ext cx="41389918" cy="30720400"/>
                <a:chOff x="1342491" y="1471535"/>
                <a:chExt cx="41389918" cy="30720400"/>
              </a:xfrm>
            </p:grpSpPr>
            <p:sp>
              <p:nvSpPr>
                <p:cNvPr id="75" name="Rounded Rectangle 74"/>
                <p:cNvSpPr/>
                <p:nvPr/>
              </p:nvSpPr>
              <p:spPr>
                <a:xfrm>
                  <a:off x="1342491" y="18067026"/>
                  <a:ext cx="12801600" cy="140979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ounded Rectangle 18"/>
                <p:cNvSpPr/>
                <p:nvPr/>
              </p:nvSpPr>
              <p:spPr>
                <a:xfrm>
                  <a:off x="14644420" y="6377231"/>
                  <a:ext cx="8714945" cy="576689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ounded Rectangle 15"/>
                <p:cNvSpPr/>
                <p:nvPr/>
              </p:nvSpPr>
              <p:spPr>
                <a:xfrm>
                  <a:off x="1342491" y="6119186"/>
                  <a:ext cx="12801600" cy="1154321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7619727" y="1471535"/>
                  <a:ext cx="28659992" cy="34163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7200" b="1" dirty="0" smtClean="0"/>
                    <a:t>Title</a:t>
                  </a:r>
                </a:p>
                <a:p>
                  <a:pPr algn="ctr"/>
                  <a:r>
                    <a:rPr lang="en-US" sz="7200" b="1" dirty="0" smtClean="0"/>
                    <a:t>Names</a:t>
                  </a:r>
                </a:p>
                <a:p>
                  <a:pPr algn="ctr"/>
                  <a:r>
                    <a:rPr lang="en-US" sz="7200" b="1" dirty="0" smtClean="0"/>
                    <a:t>Institute</a:t>
                  </a:r>
                  <a:endParaRPr lang="en-US" sz="7200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5131476" y="6578600"/>
                  <a:ext cx="7908597" cy="24929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800" dirty="0" smtClean="0"/>
                    <a:t>Objectives</a:t>
                  </a:r>
                </a:p>
                <a:p>
                  <a:pPr algn="ctr"/>
                  <a:endParaRPr lang="en-US" sz="1200" dirty="0" smtClean="0"/>
                </a:p>
                <a:p>
                  <a:endParaRPr lang="en-US" sz="4800" dirty="0" smtClean="0"/>
                </a:p>
                <a:p>
                  <a:endParaRPr lang="en-US" sz="4800" dirty="0"/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1878326" y="6400800"/>
                  <a:ext cx="11628414" cy="13234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4800" dirty="0" smtClean="0"/>
                    <a:t>Abstract</a:t>
                  </a:r>
                </a:p>
                <a:p>
                  <a:r>
                    <a:rPr lang="en-US" sz="3200" dirty="0" smtClean="0"/>
                    <a:t>        </a:t>
                  </a:r>
                  <a:endParaRPr lang="en-US" sz="3200" dirty="0"/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14718713" y="12351206"/>
                  <a:ext cx="8714945" cy="1981378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038570" y="18406322"/>
                  <a:ext cx="7136618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800" dirty="0" smtClean="0"/>
                    <a:t>Background</a:t>
                  </a:r>
                  <a:r>
                    <a:rPr lang="en-US" sz="4800" smtClean="0"/>
                    <a:t>/Intro</a:t>
                  </a:r>
                  <a:endParaRPr lang="en-US" sz="4800" dirty="0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2471393" y="27289838"/>
                  <a:ext cx="1055064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       </a:t>
                  </a:r>
                  <a:endParaRPr lang="en-US" sz="2800" dirty="0"/>
                </a:p>
              </p:txBody>
            </p:sp>
            <p:sp>
              <p:nvSpPr>
                <p:cNvPr id="86" name="Rounded Rectangle 85"/>
                <p:cNvSpPr/>
                <p:nvPr/>
              </p:nvSpPr>
              <p:spPr>
                <a:xfrm>
                  <a:off x="23889488" y="6161517"/>
                  <a:ext cx="18842921" cy="20528817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0" name="Rounded Rectangle 99"/>
                <p:cNvSpPr/>
                <p:nvPr/>
              </p:nvSpPr>
              <p:spPr>
                <a:xfrm>
                  <a:off x="23889488" y="27065688"/>
                  <a:ext cx="18842921" cy="5126247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31614554" y="27444709"/>
                  <a:ext cx="4478567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dirty="0" smtClean="0"/>
                    <a:t>Future Directions</a:t>
                  </a:r>
                  <a:endParaRPr lang="en-US" sz="4800" dirty="0"/>
                </a:p>
              </p:txBody>
            </p:sp>
          </p:grpSp>
          <p:sp>
            <p:nvSpPr>
              <p:cNvPr id="2" name="TextBox 1"/>
              <p:cNvSpPr txBox="1"/>
              <p:nvPr/>
            </p:nvSpPr>
            <p:spPr>
              <a:xfrm>
                <a:off x="32804516" y="15988329"/>
                <a:ext cx="119776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 smtClean="0">
                    <a:solidFill>
                      <a:schemeClr val="bg1">
                        <a:lumMod val="95000"/>
                      </a:schemeClr>
                    </a:solidFill>
                  </a:rPr>
                  <a:t>NPY</a:t>
                </a:r>
                <a:endParaRPr lang="en-US" sz="48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32812627" y="11707275"/>
                <a:ext cx="119776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 smtClean="0">
                    <a:solidFill>
                      <a:schemeClr val="bg1">
                        <a:lumMod val="95000"/>
                      </a:schemeClr>
                    </a:solidFill>
                  </a:rPr>
                  <a:t>NPY</a:t>
                </a:r>
                <a:endParaRPr lang="en-US" sz="48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40005409" y="11770768"/>
                <a:ext cx="176472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 smtClean="0">
                    <a:solidFill>
                      <a:schemeClr val="bg1">
                        <a:lumMod val="95000"/>
                      </a:schemeClr>
                    </a:solidFill>
                  </a:rPr>
                  <a:t>POMC</a:t>
                </a:r>
                <a:endParaRPr lang="en-US" sz="48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40008320" y="16039580"/>
                <a:ext cx="205194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 smtClean="0">
                    <a:solidFill>
                      <a:schemeClr val="bg1">
                        <a:lumMod val="95000"/>
                      </a:schemeClr>
                    </a:solidFill>
                  </a:rPr>
                  <a:t>POMC</a:t>
                </a:r>
                <a:endParaRPr lang="en-US" sz="48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</p:grpSp>
      <p:sp>
        <p:nvSpPr>
          <p:cNvPr id="190" name="TextBox 189"/>
          <p:cNvSpPr txBox="1"/>
          <p:nvPr/>
        </p:nvSpPr>
        <p:spPr>
          <a:xfrm>
            <a:off x="32905631" y="6667503"/>
            <a:ext cx="218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Results</a:t>
            </a:r>
            <a:endParaRPr lang="en-US" sz="4800" dirty="0"/>
          </a:p>
        </p:txBody>
      </p:sp>
      <p:sp>
        <p:nvSpPr>
          <p:cNvPr id="123" name="Rectangle 122"/>
          <p:cNvSpPr/>
          <p:nvPr/>
        </p:nvSpPr>
        <p:spPr>
          <a:xfrm>
            <a:off x="15595571" y="12871455"/>
            <a:ext cx="704431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Methods</a:t>
            </a:r>
            <a:endParaRPr lang="en-US" sz="3200" dirty="0"/>
          </a:p>
        </p:txBody>
      </p:sp>
      <p:pic>
        <p:nvPicPr>
          <p:cNvPr id="132" name="Picture 131" descr="aresty-logo-colo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257" y="1687444"/>
            <a:ext cx="6305487" cy="24610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16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Rutgers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Xia</dc:creator>
  <cp:lastModifiedBy>Katie Pyott</cp:lastModifiedBy>
  <cp:revision>61</cp:revision>
  <cp:lastPrinted>2012-08-01T17:44:46Z</cp:lastPrinted>
  <dcterms:created xsi:type="dcterms:W3CDTF">2014-03-07T20:22:07Z</dcterms:created>
  <dcterms:modified xsi:type="dcterms:W3CDTF">2014-03-10T20:55:55Z</dcterms:modified>
</cp:coreProperties>
</file>